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271" r:id="rId21"/>
    <p:sldId id="272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4" r:id="rId30"/>
    <p:sldId id="282" r:id="rId31"/>
    <p:sldId id="283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06" autoAdjust="0"/>
    <p:restoredTop sz="95441" autoAdjust="0"/>
  </p:normalViewPr>
  <p:slideViewPr>
    <p:cSldViewPr>
      <p:cViewPr varScale="1">
        <p:scale>
          <a:sx n="91" d="100"/>
          <a:sy n="91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3F464C-7C92-482A-8726-B4EE0452B639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464C-7C92-482A-8726-B4EE0452B639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464C-7C92-482A-8726-B4EE0452B639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3F464C-7C92-482A-8726-B4EE0452B639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3F464C-7C92-482A-8726-B4EE0452B639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3F464C-7C92-482A-8726-B4EE0452B639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3F464C-7C92-482A-8726-B4EE0452B639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464C-7C92-482A-8726-B4EE0452B639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3F464C-7C92-482A-8726-B4EE0452B639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3F464C-7C92-482A-8726-B4EE0452B639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3F464C-7C92-482A-8726-B4EE0452B639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3F464C-7C92-482A-8726-B4EE0452B639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56.xml"/><Relationship Id="rId18" Type="http://schemas.openxmlformats.org/officeDocument/2006/relationships/slide" Target="slide48.xml"/><Relationship Id="rId26" Type="http://schemas.openxmlformats.org/officeDocument/2006/relationships/slide" Target="slide10.xml"/><Relationship Id="rId3" Type="http://schemas.openxmlformats.org/officeDocument/2006/relationships/slide" Target="slide12.xml"/><Relationship Id="rId21" Type="http://schemas.openxmlformats.org/officeDocument/2006/relationships/slide" Target="slide18.xml"/><Relationship Id="rId7" Type="http://schemas.openxmlformats.org/officeDocument/2006/relationships/slide" Target="slide54.xml"/><Relationship Id="rId12" Type="http://schemas.openxmlformats.org/officeDocument/2006/relationships/slide" Target="slide46.xml"/><Relationship Id="rId17" Type="http://schemas.openxmlformats.org/officeDocument/2006/relationships/slide" Target="slide38.xml"/><Relationship Id="rId25" Type="http://schemas.openxmlformats.org/officeDocument/2006/relationships/slide" Target="slide60.xml"/><Relationship Id="rId2" Type="http://schemas.openxmlformats.org/officeDocument/2006/relationships/slide" Target="slide2.xml"/><Relationship Id="rId16" Type="http://schemas.openxmlformats.org/officeDocument/2006/relationships/slide" Target="slide28.xml"/><Relationship Id="rId20" Type="http://schemas.openxmlformats.org/officeDocument/2006/relationships/slide" Target="slide8.xml"/><Relationship Id="rId29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4.xml"/><Relationship Id="rId11" Type="http://schemas.openxmlformats.org/officeDocument/2006/relationships/slide" Target="slide36.xml"/><Relationship Id="rId24" Type="http://schemas.openxmlformats.org/officeDocument/2006/relationships/slide" Target="slide50.xml"/><Relationship Id="rId32" Type="http://schemas.openxmlformats.org/officeDocument/2006/relationships/slide" Target="slide64.xml"/><Relationship Id="rId5" Type="http://schemas.openxmlformats.org/officeDocument/2006/relationships/slide" Target="slide34.xml"/><Relationship Id="rId15" Type="http://schemas.openxmlformats.org/officeDocument/2006/relationships/slide" Target="slide20.xml"/><Relationship Id="rId23" Type="http://schemas.openxmlformats.org/officeDocument/2006/relationships/slide" Target="slide40.xml"/><Relationship Id="rId28" Type="http://schemas.openxmlformats.org/officeDocument/2006/relationships/slide" Target="slide32.xml"/><Relationship Id="rId10" Type="http://schemas.openxmlformats.org/officeDocument/2006/relationships/slide" Target="slide26.xml"/><Relationship Id="rId19" Type="http://schemas.openxmlformats.org/officeDocument/2006/relationships/slide" Target="slide58.xml"/><Relationship Id="rId31" Type="http://schemas.openxmlformats.org/officeDocument/2006/relationships/slide" Target="slide62.xml"/><Relationship Id="rId4" Type="http://schemas.openxmlformats.org/officeDocument/2006/relationships/slide" Target="slide24.xml"/><Relationship Id="rId9" Type="http://schemas.openxmlformats.org/officeDocument/2006/relationships/slide" Target="slide14.xml"/><Relationship Id="rId14" Type="http://schemas.openxmlformats.org/officeDocument/2006/relationships/slide" Target="slide6.xml"/><Relationship Id="rId22" Type="http://schemas.openxmlformats.org/officeDocument/2006/relationships/slide" Target="slide30.xml"/><Relationship Id="rId27" Type="http://schemas.openxmlformats.org/officeDocument/2006/relationships/slide" Target="slide22.xml"/><Relationship Id="rId30" Type="http://schemas.openxmlformats.org/officeDocument/2006/relationships/slide" Target="slide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864112"/>
              </p:ext>
            </p:extLst>
          </p:nvPr>
        </p:nvGraphicFramePr>
        <p:xfrm>
          <a:off x="0" y="965796"/>
          <a:ext cx="9144000" cy="5269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706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Computer</a:t>
                      </a:r>
                      <a:r>
                        <a:rPr lang="en-US" sz="1600" baseline="0" dirty="0" smtClean="0"/>
                        <a:t> Components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Digital Citizenship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Software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File Types</a:t>
                      </a:r>
                    </a:p>
                    <a:p>
                      <a:pPr algn="ctr"/>
                      <a:r>
                        <a:rPr lang="en-US" sz="1600" dirty="0" smtClean="0"/>
                        <a:t>and </a:t>
                      </a:r>
                    </a:p>
                    <a:p>
                      <a:pPr algn="ctr"/>
                      <a:r>
                        <a:rPr lang="en-US" sz="1600" dirty="0" smtClean="0"/>
                        <a:t>Storage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Excel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Computer Programming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7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7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7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97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97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6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7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8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9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0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1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56227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METS Review Jeopardy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625199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2" action="ppaction://hlinksldjump"/>
              </a:rPr>
              <a:t>BONUS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Components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ASCII </a:t>
            </a:r>
            <a:r>
              <a:rPr lang="en-US" dirty="0" smtClean="0"/>
              <a:t>(American </a:t>
            </a:r>
            <a:r>
              <a:rPr lang="en-US" dirty="0"/>
              <a:t>Standard Code for Information </a:t>
            </a:r>
            <a:r>
              <a:rPr lang="en-US" dirty="0" smtClean="0"/>
              <a:t>Interchange) code </a:t>
            </a:r>
            <a:r>
              <a:rPr lang="en-US" dirty="0" smtClean="0"/>
              <a:t>used </a:t>
            </a:r>
            <a:r>
              <a:rPr lang="en-US" dirty="0" smtClean="0"/>
              <a:t>to represent computers besides special characters?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Components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6019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3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intellectual property is</a:t>
            </a:r>
          </a:p>
          <a:p>
            <a:pPr lvl="1"/>
            <a:r>
              <a:rPr lang="en-US" dirty="0" smtClean="0"/>
              <a:t>A. Your brain</a:t>
            </a:r>
          </a:p>
          <a:p>
            <a:pPr lvl="1"/>
            <a:r>
              <a:rPr lang="en-US" dirty="0" smtClean="0"/>
              <a:t>B. knowledge</a:t>
            </a:r>
          </a:p>
          <a:p>
            <a:pPr lvl="1"/>
            <a:r>
              <a:rPr lang="en-US" dirty="0" smtClean="0"/>
              <a:t>C. A creative work</a:t>
            </a:r>
          </a:p>
          <a:p>
            <a:pPr lvl="1"/>
            <a:r>
              <a:rPr lang="en-US" dirty="0" smtClean="0"/>
              <a:t>D. something you found in a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creative work</a:t>
            </a:r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6400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5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dirty="0" smtClean="0"/>
              <a:t>is NOT protected by </a:t>
            </a:r>
            <a:r>
              <a:rPr lang="en-US" dirty="0" smtClean="0"/>
              <a:t>copyright?</a:t>
            </a:r>
            <a:endParaRPr lang="en-US" dirty="0" smtClean="0"/>
          </a:p>
          <a:p>
            <a:pPr lvl="1"/>
            <a:r>
              <a:rPr lang="en-US" dirty="0" smtClean="0"/>
              <a:t>A. a drawing you made in the margin of your social studies homework</a:t>
            </a:r>
          </a:p>
          <a:p>
            <a:pPr lvl="1"/>
            <a:r>
              <a:rPr lang="en-US" dirty="0" smtClean="0"/>
              <a:t>B. music</a:t>
            </a:r>
          </a:p>
          <a:p>
            <a:pPr lvl="1"/>
            <a:r>
              <a:rPr lang="en-US" dirty="0" smtClean="0"/>
              <a:t>C. poems</a:t>
            </a:r>
          </a:p>
          <a:p>
            <a:pPr lvl="1"/>
            <a:r>
              <a:rPr lang="en-US" dirty="0" smtClean="0"/>
              <a:t>D. government photographs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6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government photographs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4770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0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</a:t>
            </a:r>
            <a:r>
              <a:rPr lang="en-US" dirty="0" smtClean="0"/>
              <a:t>e OR False - </a:t>
            </a:r>
            <a:r>
              <a:rPr lang="en-US" dirty="0" smtClean="0"/>
              <a:t>Educators </a:t>
            </a:r>
            <a:r>
              <a:rPr lang="en-US" dirty="0" smtClean="0"/>
              <a:t>and students can use the copyrighted works of others whenever they like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7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655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on the web falls into one of two categories. They are</a:t>
            </a:r>
          </a:p>
          <a:p>
            <a:pPr lvl="1"/>
            <a:r>
              <a:rPr lang="en-US" dirty="0" smtClean="0"/>
              <a:t>A. </a:t>
            </a:r>
            <a:r>
              <a:rPr lang="en-US" dirty="0" smtClean="0"/>
              <a:t>Copyright </a:t>
            </a:r>
            <a:r>
              <a:rPr lang="en-US" dirty="0" smtClean="0">
                <a:solidFill>
                  <a:schemeClr val="tx2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smtClean="0"/>
              <a:t>Public Domain</a:t>
            </a:r>
            <a:endParaRPr lang="en-US" dirty="0" smtClean="0"/>
          </a:p>
          <a:p>
            <a:pPr lvl="1"/>
            <a:r>
              <a:rPr lang="en-US" dirty="0" smtClean="0"/>
              <a:t>B. </a:t>
            </a:r>
            <a:r>
              <a:rPr lang="en-US" dirty="0" smtClean="0"/>
              <a:t> Public Domain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dirty="0" smtClean="0"/>
              <a:t>Fair Use</a:t>
            </a:r>
            <a:endParaRPr lang="en-US" dirty="0" smtClean="0"/>
          </a:p>
          <a:p>
            <a:pPr lvl="1"/>
            <a:r>
              <a:rPr lang="en-US" dirty="0" smtClean="0"/>
              <a:t>C.  Copyright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dirty="0" smtClean="0"/>
              <a:t>Trademark</a:t>
            </a:r>
            <a:endParaRPr lang="en-US" dirty="0" smtClean="0"/>
          </a:p>
          <a:p>
            <a:pPr lvl="1"/>
            <a:r>
              <a:rPr lang="en-US" dirty="0" smtClean="0"/>
              <a:t>D. Fair </a:t>
            </a:r>
            <a:r>
              <a:rPr lang="en-US" dirty="0" smtClean="0"/>
              <a:t>Use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dirty="0" smtClean="0"/>
              <a:t>Trademark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Copyright </a:t>
            </a:r>
            <a:r>
              <a:rPr lang="en-US" dirty="0" smtClean="0">
                <a:solidFill>
                  <a:schemeClr val="tx2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smtClean="0"/>
              <a:t>Public Domain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6553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3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Components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device that puts </a:t>
            </a:r>
            <a:r>
              <a:rPr lang="en-US" dirty="0" smtClean="0"/>
              <a:t>information </a:t>
            </a:r>
            <a:r>
              <a:rPr lang="en-US" dirty="0"/>
              <a:t>into a computer, like a keyboard?</a:t>
            </a:r>
          </a:p>
        </p:txBody>
      </p:sp>
    </p:spTree>
    <p:extLst>
      <p:ext uri="{BB962C8B-B14F-4D97-AF65-F5344CB8AC3E}">
        <p14:creationId xmlns:p14="http://schemas.microsoft.com/office/powerpoint/2010/main" val="20819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sources should </a:t>
            </a:r>
            <a:r>
              <a:rPr lang="en-US" dirty="0" smtClean="0"/>
              <a:t>agree on a fact before you trust </a:t>
            </a:r>
            <a:r>
              <a:rPr lang="en-US" dirty="0" smtClean="0"/>
              <a:t>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6172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9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Jenna is doing a report. She copies passages from the NASA website and pastes them into her report. She does not give credit to NASA. </a:t>
            </a:r>
            <a:r>
              <a:rPr lang="en-US" dirty="0" smtClean="0"/>
              <a:t>What should she have done to avoid plagiarizing?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proper citations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5943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0352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type of software designed to accomplish a specific task?</a:t>
            </a:r>
          </a:p>
          <a:p>
            <a:pPr lvl="1"/>
            <a:r>
              <a:rPr lang="en-US" dirty="0" smtClean="0"/>
              <a:t>Application </a:t>
            </a:r>
          </a:p>
          <a:p>
            <a:pPr lvl="1"/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19894"/>
            <a:ext cx="8229600" cy="139903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mtClean="0"/>
              <a:t>SOFTWARE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SOFTWARE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571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SOFTWARE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software program would be the best choice for creating a birthday invitation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Spreadsheet</a:t>
            </a:r>
          </a:p>
          <a:p>
            <a:pPr lvl="1"/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Desktop Publishing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SOFTWARE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Desktop publishing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5867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SOFTWARE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keep track of the budget for the school store donut sales, which would be the best program to 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1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SOFTWARE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Excel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5943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Components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device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172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SOFTWARE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tracking temperature trends for a month.  Which software application would be best for recording data, finding patterns, and creating charts?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SOFTWARE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Excel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SOFTWARE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concept map software such as Prezi?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SOFTWARE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 and represent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6248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Types &amp; Storage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software program is used to open a file with the extension .</a:t>
            </a:r>
            <a:r>
              <a:rPr lang="en-US" dirty="0" err="1" smtClean="0"/>
              <a:t>docx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Types &amp; Storage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Word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6172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Types &amp; Storage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software program is used to open a file with the extension </a:t>
            </a:r>
            <a:r>
              <a:rPr lang="en-US" dirty="0" smtClean="0"/>
              <a:t>.</a:t>
            </a:r>
            <a:r>
              <a:rPr lang="en-US" dirty="0" err="1" smtClean="0"/>
              <a:t>xlsx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Types &amp; Storage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Excel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6248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Types &amp; Storage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example of an optical storage device?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Types &amp; Storage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</a:t>
            </a:r>
            <a:r>
              <a:rPr lang="en-US" dirty="0"/>
              <a:t> </a:t>
            </a:r>
            <a:r>
              <a:rPr lang="en-US" dirty="0" smtClean="0"/>
              <a:t>or DVD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601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Components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byte is equal to how many bits?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1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Types &amp; Storage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example of a solid state storage device?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Types &amp; Storage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Flash drive OR thumb drive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5791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Types &amp; Storage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hard drive is an example of ________ storage.</a:t>
            </a:r>
          </a:p>
          <a:p>
            <a:pPr lvl="1"/>
            <a:r>
              <a:rPr lang="en-US" dirty="0" smtClean="0"/>
              <a:t>Optical</a:t>
            </a:r>
          </a:p>
          <a:p>
            <a:pPr lvl="1"/>
            <a:r>
              <a:rPr lang="en-US" dirty="0" smtClean="0"/>
              <a:t>Magnetic</a:t>
            </a:r>
          </a:p>
          <a:p>
            <a:pPr lvl="1"/>
            <a:r>
              <a:rPr lang="en-US" dirty="0" smtClean="0"/>
              <a:t>Solid State</a:t>
            </a:r>
          </a:p>
          <a:p>
            <a:pPr lvl="1"/>
            <a:r>
              <a:rPr lang="en-US" dirty="0" smtClean="0"/>
              <a:t>Cloud</a:t>
            </a:r>
          </a:p>
        </p:txBody>
      </p:sp>
    </p:spTree>
    <p:extLst>
      <p:ext uri="{BB962C8B-B14F-4D97-AF65-F5344CB8AC3E}">
        <p14:creationId xmlns:p14="http://schemas.microsoft.com/office/powerpoint/2010/main" val="33852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Types &amp; Storage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magnetic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name of this object in Excel?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743200"/>
            <a:ext cx="8915400" cy="44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 bar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6130987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organizes data in alphabetical or numerical order (ascending or descending)?</a:t>
            </a:r>
            <a:endParaRPr lang="en-US" dirty="0" smtClean="0"/>
          </a:p>
          <a:p>
            <a:pPr lvl="1"/>
            <a:r>
              <a:rPr lang="en-US" dirty="0" smtClean="0"/>
              <a:t>A. </a:t>
            </a:r>
            <a:r>
              <a:rPr lang="en-US" dirty="0" smtClean="0"/>
              <a:t>Filtering</a:t>
            </a:r>
            <a:endParaRPr lang="en-US" dirty="0" smtClean="0"/>
          </a:p>
          <a:p>
            <a:pPr lvl="1"/>
            <a:r>
              <a:rPr lang="en-US" dirty="0" smtClean="0"/>
              <a:t>B. </a:t>
            </a:r>
            <a:r>
              <a:rPr lang="en-US" dirty="0" smtClean="0"/>
              <a:t>Conditional Formatting</a:t>
            </a:r>
            <a:endParaRPr lang="en-US" dirty="0" smtClean="0"/>
          </a:p>
          <a:p>
            <a:pPr lvl="1"/>
            <a:r>
              <a:rPr lang="en-US" dirty="0" smtClean="0"/>
              <a:t>C. </a:t>
            </a:r>
            <a:r>
              <a:rPr lang="en-US" dirty="0" smtClean="0"/>
              <a:t>Sorting</a:t>
            </a:r>
            <a:endParaRPr lang="en-US" dirty="0" smtClean="0"/>
          </a:p>
          <a:p>
            <a:pPr lvl="1"/>
            <a:r>
              <a:rPr lang="en-US" dirty="0" smtClean="0"/>
              <a:t>D. </a:t>
            </a:r>
            <a:r>
              <a:rPr lang="en-US" dirty="0" smtClean="0"/>
              <a:t>Freezing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3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 smtClean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6400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r>
              <a:rPr lang="en-US" dirty="0" smtClean="0"/>
              <a:t>Which highlights data that meets specified criteria?</a:t>
            </a:r>
            <a:endParaRPr lang="en-US" dirty="0" smtClean="0"/>
          </a:p>
          <a:p>
            <a:pPr lvl="1"/>
            <a:r>
              <a:rPr lang="en-US" dirty="0" smtClean="0"/>
              <a:t>A. </a:t>
            </a:r>
            <a:r>
              <a:rPr lang="en-US" dirty="0" smtClean="0"/>
              <a:t>Filtering</a:t>
            </a:r>
            <a:endParaRPr lang="en-US" dirty="0" smtClean="0"/>
          </a:p>
          <a:p>
            <a:pPr lvl="1"/>
            <a:r>
              <a:rPr lang="en-US" dirty="0" smtClean="0"/>
              <a:t>B. </a:t>
            </a:r>
            <a:r>
              <a:rPr lang="en-US" dirty="0" smtClean="0"/>
              <a:t>Conditional Formatting</a:t>
            </a:r>
            <a:endParaRPr lang="en-US" dirty="0" smtClean="0"/>
          </a:p>
          <a:p>
            <a:pPr lvl="1"/>
            <a:r>
              <a:rPr lang="en-US" dirty="0" smtClean="0"/>
              <a:t>C. </a:t>
            </a:r>
            <a:r>
              <a:rPr lang="en-US" dirty="0" smtClean="0"/>
              <a:t>Sorting</a:t>
            </a:r>
            <a:endParaRPr lang="en-US" dirty="0" smtClean="0"/>
          </a:p>
          <a:p>
            <a:pPr lvl="1"/>
            <a:r>
              <a:rPr lang="en-US" dirty="0" smtClean="0"/>
              <a:t>D. </a:t>
            </a:r>
            <a:r>
              <a:rPr lang="en-US" dirty="0" smtClean="0"/>
              <a:t>Freezing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34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 Formatting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4770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0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Components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5943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1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type of chart represents data as parts to a whole?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655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cel</a:t>
            </a:r>
            <a:r>
              <a:rPr lang="en-US" dirty="0" smtClean="0"/>
              <a:t>l reference does </a:t>
            </a:r>
            <a:r>
              <a:rPr lang="en-US" u="sng" dirty="0" smtClean="0"/>
              <a:t>not</a:t>
            </a:r>
            <a:r>
              <a:rPr lang="en-US" dirty="0" smtClean="0"/>
              <a:t> change when copied or moved to a new location?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1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6553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Programming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</a:t>
            </a:r>
            <a:r>
              <a:rPr lang="en-US" dirty="0" smtClean="0"/>
              <a:t>an </a:t>
            </a:r>
            <a:r>
              <a:rPr lang="en-US" dirty="0" smtClean="0"/>
              <a:t>examples of </a:t>
            </a:r>
            <a:r>
              <a:rPr lang="en-US" dirty="0" smtClean="0"/>
              <a:t>a computer </a:t>
            </a:r>
            <a:r>
              <a:rPr lang="en-US" dirty="0" smtClean="0"/>
              <a:t>programming </a:t>
            </a:r>
            <a:r>
              <a:rPr lang="en-US" dirty="0" smtClean="0"/>
              <a:t>language </a:t>
            </a:r>
            <a:r>
              <a:rPr lang="en-US" dirty="0" smtClean="0"/>
              <a:t>we </a:t>
            </a:r>
            <a:r>
              <a:rPr lang="en-US" dirty="0" smtClean="0"/>
              <a:t>learned </a:t>
            </a:r>
            <a:r>
              <a:rPr lang="en-US" dirty="0" smtClean="0"/>
              <a:t>this semester.</a:t>
            </a:r>
          </a:p>
        </p:txBody>
      </p:sp>
    </p:spTree>
    <p:extLst>
      <p:ext uri="{BB962C8B-B14F-4D97-AF65-F5344CB8AC3E}">
        <p14:creationId xmlns:p14="http://schemas.microsoft.com/office/powerpoint/2010/main" val="35825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Programming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644473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0352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Possible Responses:</a:t>
            </a:r>
          </a:p>
          <a:p>
            <a:pPr lvl="1"/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Small Basic</a:t>
            </a:r>
          </a:p>
          <a:p>
            <a:pPr lvl="1"/>
            <a:r>
              <a:rPr lang="en-US" dirty="0" smtClean="0"/>
              <a:t>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Programming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0352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_____________ is replaced with real data when a computer program is run.</a:t>
            </a:r>
          </a:p>
          <a:p>
            <a:pPr lvl="1"/>
            <a:r>
              <a:rPr lang="en-US" dirty="0" smtClean="0"/>
              <a:t>Statement</a:t>
            </a:r>
          </a:p>
          <a:p>
            <a:pPr lvl="1"/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Comment</a:t>
            </a:r>
          </a:p>
          <a:p>
            <a:pPr lvl="1"/>
            <a:r>
              <a:rPr lang="en-US" dirty="0" smtClean="0"/>
              <a:t>Loop</a:t>
            </a:r>
          </a:p>
          <a:p>
            <a:pPr marL="53721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Programming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77000"/>
            <a:ext cx="350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2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Programming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0352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_____________ are lines of code that make up a program.  The computers runs a program reading each of these line by line.</a:t>
            </a:r>
          </a:p>
          <a:p>
            <a:pPr marL="53721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Innovation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64770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Components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name of the computer code using 0s and 1s?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6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Programming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0352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____________ are open included at the beginning of a program to provide information about the program.</a:t>
            </a:r>
          </a:p>
          <a:p>
            <a:pPr marL="53721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Programming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6553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Programming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0352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_____________ is used in a computer program to run statements for than once.</a:t>
            </a:r>
          </a:p>
          <a:p>
            <a:pPr marL="53721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Innovation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655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time, computers have become…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2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answers:</a:t>
            </a:r>
          </a:p>
          <a:p>
            <a:pPr lvl="1"/>
            <a:r>
              <a:rPr lang="en-US" dirty="0" smtClean="0"/>
              <a:t>Smaller</a:t>
            </a:r>
          </a:p>
          <a:p>
            <a:pPr lvl="1"/>
            <a:r>
              <a:rPr lang="en-US" dirty="0" smtClean="0"/>
              <a:t>Faster</a:t>
            </a:r>
          </a:p>
          <a:p>
            <a:pPr lvl="1"/>
            <a:r>
              <a:rPr lang="en-US" dirty="0" smtClean="0"/>
              <a:t>Less expensive overall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Components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172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8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Components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r>
              <a:rPr lang="en-US" dirty="0" smtClean="0"/>
              <a:t>How many bytes is a megabyte is equal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Components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1,024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08547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520</TotalTime>
  <Words>919</Words>
  <Application>Microsoft Office PowerPoint</Application>
  <PresentationFormat>On-screen Show (4:3)</PresentationFormat>
  <Paragraphs>239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Century Gothic</vt:lpstr>
      <vt:lpstr>Verdana</vt:lpstr>
      <vt:lpstr>Wingdings 2</vt:lpstr>
      <vt:lpstr>Verve</vt:lpstr>
      <vt:lpstr>PowerPoint Presentation</vt:lpstr>
      <vt:lpstr>Computer Components 100</vt:lpstr>
      <vt:lpstr>Computer Components 100</vt:lpstr>
      <vt:lpstr>Computer Components 200</vt:lpstr>
      <vt:lpstr>Computer Components 200</vt:lpstr>
      <vt:lpstr>Computer Components 300</vt:lpstr>
      <vt:lpstr>Computer Components 300</vt:lpstr>
      <vt:lpstr>Computer Components 400</vt:lpstr>
      <vt:lpstr>Computer Components 400</vt:lpstr>
      <vt:lpstr>Computer Components 500</vt:lpstr>
      <vt:lpstr>Computer Components 500</vt:lpstr>
      <vt:lpstr>Digital Citizenship 100</vt:lpstr>
      <vt:lpstr>Digital Citizenship 100</vt:lpstr>
      <vt:lpstr>Digital Citizenship 200</vt:lpstr>
      <vt:lpstr>Digital Citizenship 200</vt:lpstr>
      <vt:lpstr>Digital Citizenship 400</vt:lpstr>
      <vt:lpstr>Digital Citizenship 400</vt:lpstr>
      <vt:lpstr>Digital Citizenship 500</vt:lpstr>
      <vt:lpstr>Digital Citizenship 500</vt:lpstr>
      <vt:lpstr>Research and Information Fluency 300</vt:lpstr>
      <vt:lpstr>Research and Information Fluency 300</vt:lpstr>
      <vt:lpstr>Research and Information Fluency 500</vt:lpstr>
      <vt:lpstr>Research and Information Fluency 500</vt:lpstr>
      <vt:lpstr>PowerPoint Presentation</vt:lpstr>
      <vt:lpstr>SOFTWARE 100</vt:lpstr>
      <vt:lpstr>SOFTWARE 200</vt:lpstr>
      <vt:lpstr>SOFTWARE 200</vt:lpstr>
      <vt:lpstr>SOFTWARE 300</vt:lpstr>
      <vt:lpstr>SOFTWARE 300</vt:lpstr>
      <vt:lpstr>SOFTWARE 400</vt:lpstr>
      <vt:lpstr>SOFTWARE 400</vt:lpstr>
      <vt:lpstr>SOFTWARE 500</vt:lpstr>
      <vt:lpstr>SOFTWARE 500</vt:lpstr>
      <vt:lpstr>File Types &amp; Storage 100</vt:lpstr>
      <vt:lpstr>File Types &amp; Storage 100</vt:lpstr>
      <vt:lpstr>File Types &amp; Storage 200</vt:lpstr>
      <vt:lpstr>File Types &amp; Storage 200</vt:lpstr>
      <vt:lpstr>File Types &amp; Storage 300</vt:lpstr>
      <vt:lpstr>File Types &amp; Storage 300</vt:lpstr>
      <vt:lpstr>File Types &amp; Storage 400</vt:lpstr>
      <vt:lpstr>File Types &amp; Storage 400</vt:lpstr>
      <vt:lpstr>File Types &amp; Storage 500</vt:lpstr>
      <vt:lpstr>File Types &amp; Storage 500</vt:lpstr>
      <vt:lpstr>Excel 100</vt:lpstr>
      <vt:lpstr>Excel 100</vt:lpstr>
      <vt:lpstr>Excel 200</vt:lpstr>
      <vt:lpstr>Excel 200</vt:lpstr>
      <vt:lpstr>Excel 300</vt:lpstr>
      <vt:lpstr>Excel 300</vt:lpstr>
      <vt:lpstr>Excel 400</vt:lpstr>
      <vt:lpstr>Excel 400</vt:lpstr>
      <vt:lpstr>Excel 500</vt:lpstr>
      <vt:lpstr>Excel 500</vt:lpstr>
      <vt:lpstr>Computer Programming 100</vt:lpstr>
      <vt:lpstr>Computer Programming 100</vt:lpstr>
      <vt:lpstr>Computer Programming 200</vt:lpstr>
      <vt:lpstr>Computer Programming 200</vt:lpstr>
      <vt:lpstr>Computer Programming 300</vt:lpstr>
      <vt:lpstr>Creativity and Innovation 300</vt:lpstr>
      <vt:lpstr>Computer Programming 400</vt:lpstr>
      <vt:lpstr>Computer Programming 400</vt:lpstr>
      <vt:lpstr>Computer Programming 500</vt:lpstr>
      <vt:lpstr>Creativity and Innovation 500</vt:lpstr>
      <vt:lpstr>Bonus Question</vt:lpstr>
      <vt:lpstr>Bonus Question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Lowe</dc:creator>
  <cp:lastModifiedBy>Leann Maddox</cp:lastModifiedBy>
  <cp:revision>49</cp:revision>
  <dcterms:created xsi:type="dcterms:W3CDTF">2014-01-10T16:19:32Z</dcterms:created>
  <dcterms:modified xsi:type="dcterms:W3CDTF">2019-01-09T16:11:02Z</dcterms:modified>
</cp:coreProperties>
</file>